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2017.02.14.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749969"/>
              </p:ext>
            </p:extLst>
          </p:nvPr>
        </p:nvGraphicFramePr>
        <p:xfrm>
          <a:off x="2" y="-2"/>
          <a:ext cx="9180508" cy="6874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8159">
                  <a:extLst>
                    <a:ext uri="{9D8B030D-6E8A-4147-A177-3AD203B41FA5}">
                      <a16:colId xmlns:a16="http://schemas.microsoft.com/office/drawing/2014/main" xmlns="" val="4081627948"/>
                    </a:ext>
                  </a:extLst>
                </a:gridCol>
                <a:gridCol w="835204">
                  <a:extLst>
                    <a:ext uri="{9D8B030D-6E8A-4147-A177-3AD203B41FA5}">
                      <a16:colId xmlns:a16="http://schemas.microsoft.com/office/drawing/2014/main" xmlns="" val="3857881929"/>
                    </a:ext>
                  </a:extLst>
                </a:gridCol>
                <a:gridCol w="2333857">
                  <a:extLst>
                    <a:ext uri="{9D8B030D-6E8A-4147-A177-3AD203B41FA5}">
                      <a16:colId xmlns:a16="http://schemas.microsoft.com/office/drawing/2014/main" xmlns="" val="619253974"/>
                    </a:ext>
                  </a:extLst>
                </a:gridCol>
                <a:gridCol w="1131567">
                  <a:extLst>
                    <a:ext uri="{9D8B030D-6E8A-4147-A177-3AD203B41FA5}">
                      <a16:colId xmlns:a16="http://schemas.microsoft.com/office/drawing/2014/main" xmlns="" val="682208448"/>
                    </a:ext>
                  </a:extLst>
                </a:gridCol>
                <a:gridCol w="471485">
                  <a:extLst>
                    <a:ext uri="{9D8B030D-6E8A-4147-A177-3AD203B41FA5}">
                      <a16:colId xmlns:a16="http://schemas.microsoft.com/office/drawing/2014/main" xmlns="" val="1462691308"/>
                    </a:ext>
                  </a:extLst>
                </a:gridCol>
                <a:gridCol w="1549169">
                  <a:extLst>
                    <a:ext uri="{9D8B030D-6E8A-4147-A177-3AD203B41FA5}">
                      <a16:colId xmlns:a16="http://schemas.microsoft.com/office/drawing/2014/main" xmlns="" val="635567810"/>
                    </a:ext>
                  </a:extLst>
                </a:gridCol>
                <a:gridCol w="363717">
                  <a:extLst>
                    <a:ext uri="{9D8B030D-6E8A-4147-A177-3AD203B41FA5}">
                      <a16:colId xmlns:a16="http://schemas.microsoft.com/office/drawing/2014/main" xmlns="" val="3335395239"/>
                    </a:ext>
                  </a:extLst>
                </a:gridCol>
                <a:gridCol w="969914">
                  <a:extLst>
                    <a:ext uri="{9D8B030D-6E8A-4147-A177-3AD203B41FA5}">
                      <a16:colId xmlns:a16="http://schemas.microsoft.com/office/drawing/2014/main" xmlns="" val="1616580509"/>
                    </a:ext>
                  </a:extLst>
                </a:gridCol>
                <a:gridCol w="727436">
                  <a:extLst>
                    <a:ext uri="{9D8B030D-6E8A-4147-A177-3AD203B41FA5}">
                      <a16:colId xmlns:a16="http://schemas.microsoft.com/office/drawing/2014/main" xmlns="" val="2357387208"/>
                    </a:ext>
                  </a:extLst>
                </a:gridCol>
              </a:tblGrid>
              <a:tr h="28434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Eredmények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065570"/>
                  </a:ext>
                </a:extLst>
              </a:tr>
              <a:tr h="233572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2016-2017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5760396"/>
                  </a:ext>
                </a:extLst>
              </a:tr>
              <a:tr h="1726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A verseny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Versenyszám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A versenyen indult tanuló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vert="vert270" anchor="ctr"/>
                </a:tc>
                <a:extLst>
                  <a:ext uri="{0D108BD9-81ED-4DB2-BD59-A6C34878D82A}">
                    <a16:rowId xmlns:a16="http://schemas.microsoft.com/office/drawing/2014/main" xmlns="" val="582827221"/>
                  </a:ext>
                </a:extLst>
              </a:tr>
              <a:tr h="75149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ideje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helye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elnevezése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 err="1">
                          <a:effectLst/>
                        </a:rPr>
                        <a:t>Korcsop</a:t>
                      </a:r>
                      <a:r>
                        <a:rPr lang="hu-HU" sz="1200" u="none" strike="noStrike" dirty="0">
                          <a:effectLst/>
                        </a:rPr>
                        <a:t>.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neve, osztálya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helyezése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felkészítője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78428543"/>
                  </a:ext>
                </a:extLst>
              </a:tr>
              <a:tr h="34528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magasugrás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III.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Márk Vivien 6.b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3712456864"/>
                  </a:ext>
                </a:extLst>
              </a:tr>
              <a:tr h="32497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kislabda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III.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Nagy Enikő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VIII.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4270479221"/>
                  </a:ext>
                </a:extLst>
              </a:tr>
              <a:tr h="40621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60m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III.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Márk Vivien 6.b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19331635"/>
                  </a:ext>
                </a:extLst>
              </a:tr>
              <a:tr h="32497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60m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III.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Molnár Natasa 5.b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VIII.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Nádházi I.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1966482566"/>
                  </a:ext>
                </a:extLst>
              </a:tr>
              <a:tr h="41636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fiú távolugrás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III.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Sándor Zsombor 6.a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Liszkai S.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3199789459"/>
                  </a:ext>
                </a:extLst>
              </a:tr>
              <a:tr h="41636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fiú távolugrás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III.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Nagy Károly 6.b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700759608"/>
                  </a:ext>
                </a:extLst>
              </a:tr>
              <a:tr h="41636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fiú távolugrás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III.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 err="1">
                          <a:effectLst/>
                        </a:rPr>
                        <a:t>Cseman</a:t>
                      </a:r>
                      <a:r>
                        <a:rPr lang="hu-HU" sz="1200" u="none" strike="noStrike" dirty="0">
                          <a:effectLst/>
                        </a:rPr>
                        <a:t> Attila 6.b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VII.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1531264788"/>
                  </a:ext>
                </a:extLst>
              </a:tr>
              <a:tr h="41636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magasugrás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Mészáros Mercédesz 8.b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I.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Liszkai S.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3943315662"/>
                  </a:ext>
                </a:extLst>
              </a:tr>
              <a:tr h="41636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lány magasugrás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Molnár Elizabeth 8.b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VIII.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Liszkai S.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3882007482"/>
                  </a:ext>
                </a:extLst>
              </a:tr>
              <a:tr h="41636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kislabdahajítás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Tóth Cintia 8.b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VII.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Liszkai S.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1272244771"/>
                  </a:ext>
                </a:extLst>
              </a:tr>
              <a:tr h="40621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kislabdahajítás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Mészáros Mercédesz 8.b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VIII.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Liszkai S.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3959432516"/>
                  </a:ext>
                </a:extLst>
              </a:tr>
              <a:tr h="36559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távolugrás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 Nóra 7.b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Nádházi I.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2054276775"/>
                  </a:ext>
                </a:extLst>
              </a:tr>
              <a:tr h="36559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távolugrás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Molnár Elizabeth 8.b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Liszkai S.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2508299144"/>
                  </a:ext>
                </a:extLst>
              </a:tr>
              <a:tr h="37891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súlylökés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Mészáros Mercédesz 8.b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Liszkai S.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15" marR="6715" marT="6715" marB="0" anchor="ctr"/>
                </a:tc>
                <a:extLst>
                  <a:ext uri="{0D108BD9-81ED-4DB2-BD59-A6C34878D82A}">
                    <a16:rowId xmlns:a16="http://schemas.microsoft.com/office/drawing/2014/main" xmlns="" val="505416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8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581960"/>
              </p:ext>
            </p:extLst>
          </p:nvPr>
        </p:nvGraphicFramePr>
        <p:xfrm>
          <a:off x="0" y="0"/>
          <a:ext cx="9143999" cy="68579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4985">
                  <a:extLst>
                    <a:ext uri="{9D8B030D-6E8A-4147-A177-3AD203B41FA5}">
                      <a16:colId xmlns:a16="http://schemas.microsoft.com/office/drawing/2014/main" xmlns="" val="423733897"/>
                    </a:ext>
                  </a:extLst>
                </a:gridCol>
                <a:gridCol w="831882">
                  <a:extLst>
                    <a:ext uri="{9D8B030D-6E8A-4147-A177-3AD203B41FA5}">
                      <a16:colId xmlns:a16="http://schemas.microsoft.com/office/drawing/2014/main" xmlns="" val="2441986570"/>
                    </a:ext>
                  </a:extLst>
                </a:gridCol>
                <a:gridCol w="2324576">
                  <a:extLst>
                    <a:ext uri="{9D8B030D-6E8A-4147-A177-3AD203B41FA5}">
                      <a16:colId xmlns:a16="http://schemas.microsoft.com/office/drawing/2014/main" xmlns="" val="3924338869"/>
                    </a:ext>
                  </a:extLst>
                </a:gridCol>
                <a:gridCol w="1127067">
                  <a:extLst>
                    <a:ext uri="{9D8B030D-6E8A-4147-A177-3AD203B41FA5}">
                      <a16:colId xmlns:a16="http://schemas.microsoft.com/office/drawing/2014/main" xmlns="" val="4084544973"/>
                    </a:ext>
                  </a:extLst>
                </a:gridCol>
                <a:gridCol w="469612">
                  <a:extLst>
                    <a:ext uri="{9D8B030D-6E8A-4147-A177-3AD203B41FA5}">
                      <a16:colId xmlns:a16="http://schemas.microsoft.com/office/drawing/2014/main" xmlns="" val="488832441"/>
                    </a:ext>
                  </a:extLst>
                </a:gridCol>
                <a:gridCol w="1543007">
                  <a:extLst>
                    <a:ext uri="{9D8B030D-6E8A-4147-A177-3AD203B41FA5}">
                      <a16:colId xmlns:a16="http://schemas.microsoft.com/office/drawing/2014/main" xmlns="" val="3108580020"/>
                    </a:ext>
                  </a:extLst>
                </a:gridCol>
                <a:gridCol w="362270">
                  <a:extLst>
                    <a:ext uri="{9D8B030D-6E8A-4147-A177-3AD203B41FA5}">
                      <a16:colId xmlns:a16="http://schemas.microsoft.com/office/drawing/2014/main" xmlns="" val="1865337172"/>
                    </a:ext>
                  </a:extLst>
                </a:gridCol>
                <a:gridCol w="966057">
                  <a:extLst>
                    <a:ext uri="{9D8B030D-6E8A-4147-A177-3AD203B41FA5}">
                      <a16:colId xmlns:a16="http://schemas.microsoft.com/office/drawing/2014/main" xmlns="" val="457646061"/>
                    </a:ext>
                  </a:extLst>
                </a:gridCol>
                <a:gridCol w="724543">
                  <a:extLst>
                    <a:ext uri="{9D8B030D-6E8A-4147-A177-3AD203B41FA5}">
                      <a16:colId xmlns:a16="http://schemas.microsoft.com/office/drawing/2014/main" xmlns="" val="3835958158"/>
                    </a:ext>
                  </a:extLst>
                </a:gridCol>
              </a:tblGrid>
              <a:tr h="287027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Eredmények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6624181"/>
                  </a:ext>
                </a:extLst>
              </a:tr>
              <a:tr h="235772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2016-2017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7830254"/>
                  </a:ext>
                </a:extLst>
              </a:tr>
              <a:tr h="19487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A verseny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Versenyszám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A versenyen indult tanuló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2731876136"/>
                  </a:ext>
                </a:extLst>
              </a:tr>
              <a:tr h="758571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ideje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helye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elnevezése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Korcsop.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neve, osztálya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helyezése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felkészítője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2537102437"/>
                  </a:ext>
                </a:extLst>
              </a:tr>
              <a:tr h="48179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súlylökés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Hudák Dóra 8.a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3855155810"/>
                  </a:ext>
                </a:extLst>
              </a:tr>
              <a:tr h="28702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100m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Molnár Elizabeth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Liszkai S.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2015441029"/>
                  </a:ext>
                </a:extLst>
              </a:tr>
              <a:tr h="287027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100m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 Nóra 7.b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Nádházi I.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1519717417"/>
                  </a:ext>
                </a:extLst>
              </a:tr>
              <a:tr h="55355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fiú magasugrás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Szöllősi Benedek 8.a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2454758402"/>
                  </a:ext>
                </a:extLst>
              </a:tr>
              <a:tr h="30752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fiú magasugrás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Recski József 8.b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Liszkai S.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1663492003"/>
                  </a:ext>
                </a:extLst>
              </a:tr>
              <a:tr h="55355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Fiú kislabdahajítás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 err="1">
                          <a:effectLst/>
                        </a:rPr>
                        <a:t>Kóta</a:t>
                      </a:r>
                      <a:r>
                        <a:rPr lang="hu-HU" sz="1200" u="none" strike="noStrike" dirty="0">
                          <a:effectLst/>
                        </a:rPr>
                        <a:t> Kristóf 7.b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Nádházi I.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2946454745"/>
                  </a:ext>
                </a:extLst>
              </a:tr>
              <a:tr h="30752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fiú távolugrás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Szöllősi Benedek 8.a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908143291"/>
                  </a:ext>
                </a:extLst>
              </a:tr>
              <a:tr h="30752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fiú 100m 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Kukla Áron 8.a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1529718911"/>
                  </a:ext>
                </a:extLst>
              </a:tr>
              <a:tr h="30752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2016.09.27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Gyula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Városi egyéni atlétikai verseny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fiú 100m 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Kukla Soma 8.a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1267479750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2016.10.07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Békéscsaba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u="none" strike="noStrike">
                          <a:effectLst/>
                        </a:rPr>
                        <a:t>MATASZ BMSZ XV. BAJTÁRSI HADITORNA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CSAPAT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Kóta Kristóf 7.b            Tóth Levente 7.b       Máté Gábor 8.a       Recski József 8.b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Liszkai S.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2964636768"/>
                  </a:ext>
                </a:extLst>
              </a:tr>
              <a:tr h="98409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2016.10.13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Békéscsaba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Megyei Ügyességi Csapatbajnokság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Fiú távolurás csapat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     Kukla Áron 7.a          Kukla Soma 7.a Szöllősi Benedek 8.a   Recski József 8.b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 Liszkai S.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69" marR="6769" marT="6769" marB="0" anchor="ctr"/>
                </a:tc>
                <a:extLst>
                  <a:ext uri="{0D108BD9-81ED-4DB2-BD59-A6C34878D82A}">
                    <a16:rowId xmlns:a16="http://schemas.microsoft.com/office/drawing/2014/main" xmlns="" val="1745692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420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011484"/>
              </p:ext>
            </p:extLst>
          </p:nvPr>
        </p:nvGraphicFramePr>
        <p:xfrm>
          <a:off x="-1" y="2"/>
          <a:ext cx="9144002" cy="6924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4986">
                  <a:extLst>
                    <a:ext uri="{9D8B030D-6E8A-4147-A177-3AD203B41FA5}">
                      <a16:colId xmlns:a16="http://schemas.microsoft.com/office/drawing/2014/main" xmlns="" val="2358209074"/>
                    </a:ext>
                  </a:extLst>
                </a:gridCol>
                <a:gridCol w="831882">
                  <a:extLst>
                    <a:ext uri="{9D8B030D-6E8A-4147-A177-3AD203B41FA5}">
                      <a16:colId xmlns:a16="http://schemas.microsoft.com/office/drawing/2014/main" xmlns="" val="2120174483"/>
                    </a:ext>
                  </a:extLst>
                </a:gridCol>
                <a:gridCol w="2324576">
                  <a:extLst>
                    <a:ext uri="{9D8B030D-6E8A-4147-A177-3AD203B41FA5}">
                      <a16:colId xmlns:a16="http://schemas.microsoft.com/office/drawing/2014/main" xmlns="" val="1218593890"/>
                    </a:ext>
                  </a:extLst>
                </a:gridCol>
                <a:gridCol w="1127067">
                  <a:extLst>
                    <a:ext uri="{9D8B030D-6E8A-4147-A177-3AD203B41FA5}">
                      <a16:colId xmlns:a16="http://schemas.microsoft.com/office/drawing/2014/main" xmlns="" val="819295145"/>
                    </a:ext>
                  </a:extLst>
                </a:gridCol>
                <a:gridCol w="469612">
                  <a:extLst>
                    <a:ext uri="{9D8B030D-6E8A-4147-A177-3AD203B41FA5}">
                      <a16:colId xmlns:a16="http://schemas.microsoft.com/office/drawing/2014/main" xmlns="" val="2554251346"/>
                    </a:ext>
                  </a:extLst>
                </a:gridCol>
                <a:gridCol w="1543008">
                  <a:extLst>
                    <a:ext uri="{9D8B030D-6E8A-4147-A177-3AD203B41FA5}">
                      <a16:colId xmlns:a16="http://schemas.microsoft.com/office/drawing/2014/main" xmlns="" val="2283746457"/>
                    </a:ext>
                  </a:extLst>
                </a:gridCol>
                <a:gridCol w="362272">
                  <a:extLst>
                    <a:ext uri="{9D8B030D-6E8A-4147-A177-3AD203B41FA5}">
                      <a16:colId xmlns:a16="http://schemas.microsoft.com/office/drawing/2014/main" xmlns="" val="1341630894"/>
                    </a:ext>
                  </a:extLst>
                </a:gridCol>
                <a:gridCol w="966056">
                  <a:extLst>
                    <a:ext uri="{9D8B030D-6E8A-4147-A177-3AD203B41FA5}">
                      <a16:colId xmlns:a16="http://schemas.microsoft.com/office/drawing/2014/main" xmlns="" val="1060409813"/>
                    </a:ext>
                  </a:extLst>
                </a:gridCol>
                <a:gridCol w="724543">
                  <a:extLst>
                    <a:ext uri="{9D8B030D-6E8A-4147-A177-3AD203B41FA5}">
                      <a16:colId xmlns:a16="http://schemas.microsoft.com/office/drawing/2014/main" xmlns="" val="2118025564"/>
                    </a:ext>
                  </a:extLst>
                </a:gridCol>
              </a:tblGrid>
              <a:tr h="286147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Eredmények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3247281"/>
                  </a:ext>
                </a:extLst>
              </a:tr>
              <a:tr h="235050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2016-2017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7220129"/>
                  </a:ext>
                </a:extLst>
              </a:tr>
              <a:tr h="19483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A verseny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Versenyszám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A versenyen indult tanuló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extLst>
                  <a:ext uri="{0D108BD9-81ED-4DB2-BD59-A6C34878D82A}">
                    <a16:rowId xmlns:a16="http://schemas.microsoft.com/office/drawing/2014/main" xmlns="" val="2032643110"/>
                  </a:ext>
                </a:extLst>
              </a:tr>
              <a:tr h="75624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ideje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helye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elnevezése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Korcsop.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neve, osztálya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helyezése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felkészítője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extLst>
                  <a:ext uri="{0D108BD9-81ED-4DB2-BD59-A6C34878D82A}">
                    <a16:rowId xmlns:a16="http://schemas.microsoft.com/office/drawing/2014/main" xmlns="" val="987915492"/>
                  </a:ext>
                </a:extLst>
              </a:tr>
              <a:tr h="2125674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2016.10.13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Békéscsaba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Megyei Ügyességi Csapatbajnokság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1X200m váltó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 Nóra 7.b           Kukla Soma 7.a        Molnár Elizabeth 8.b    Recski József 8.b    Szöllősi Benedek 8.a    Kökényesi Mercédesz  7.a      Kóta Kristóf 7.b    Kukla Áron 7.a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 O. É. Nádházi I.  Liszkai S.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extLst>
                  <a:ext uri="{0D108BD9-81ED-4DB2-BD59-A6C34878D82A}">
                    <a16:rowId xmlns:a16="http://schemas.microsoft.com/office/drawing/2014/main" xmlns="" val="1753160019"/>
                  </a:ext>
                </a:extLst>
              </a:tr>
              <a:tr h="919762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2016.10.13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Békéscsaba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Megyei Ügyességi Csapatbajnokság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távolugrás  csapat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 Nóra 7.b              Molnár Elizabeth 8.b          Lázár Alíz 7.b             Kökényesi Mercédesz 7.a          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Nádházi I.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extLst>
                  <a:ext uri="{0D108BD9-81ED-4DB2-BD59-A6C34878D82A}">
                    <a16:rowId xmlns:a16="http://schemas.microsoft.com/office/drawing/2014/main" xmlns="" val="3113385458"/>
                  </a:ext>
                </a:extLst>
              </a:tr>
              <a:tr h="858445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2016.10.13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Békéscsaba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Megyei Ügyességi Csapatbajnokság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Fiú magasugrás    csapat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Szöllősi Benedek 8.a             Kóta Kristóf 7.b                      Tóth Levente 7.B                 Recski József 8.b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Kovácsné.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extLst>
                  <a:ext uri="{0D108BD9-81ED-4DB2-BD59-A6C34878D82A}">
                    <a16:rowId xmlns:a16="http://schemas.microsoft.com/office/drawing/2014/main" xmlns="" val="3563436798"/>
                  </a:ext>
                </a:extLst>
              </a:tr>
              <a:tr h="99130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2016.10.13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Békéscsaba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Megyei Ügyességi Csapatbajnokság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magasugrás csapat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Mészáros Mercédesz 8.b                         Molnár Elizabeth 8.b            Tóth Cintia 8.b                 Romvári Rebeka 7.b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Kovácsné. O. É.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 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extLst>
                  <a:ext uri="{0D108BD9-81ED-4DB2-BD59-A6C34878D82A}">
                    <a16:rowId xmlns:a16="http://schemas.microsoft.com/office/drawing/2014/main" xmlns="" val="3083179567"/>
                  </a:ext>
                </a:extLst>
              </a:tr>
              <a:tr h="490540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2016.10.13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Békéscsaba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Megyei Ügyességi Csapatbajnokság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Lány súlylökés    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Rapos Vivien, Lázár Dalma, Kökényesi Mercédesz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IV.</a:t>
                      </a:r>
                      <a:endParaRPr lang="hu-HU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>
                          <a:effectLst/>
                        </a:rPr>
                        <a:t>Nádházi I. Liszkai S.</a:t>
                      </a:r>
                      <a:endParaRPr lang="hu-HU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u="none" strike="noStrike" dirty="0">
                          <a:effectLst/>
                        </a:rPr>
                        <a:t> 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49" marR="6749" marT="6749" marB="0" anchor="ctr"/>
                </a:tc>
                <a:extLst>
                  <a:ext uri="{0D108BD9-81ED-4DB2-BD59-A6C34878D82A}">
                    <a16:rowId xmlns:a16="http://schemas.microsoft.com/office/drawing/2014/main" xmlns="" val="146450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933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707</Words>
  <Application>Microsoft Office PowerPoint</Application>
  <PresentationFormat>Diavetítés a képernyőre (4:3 oldalarány)</PresentationFormat>
  <Paragraphs>314</Paragraphs>
  <Slides>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</vt:i4>
      </vt:variant>
    </vt:vector>
  </HeadingPairs>
  <TitlesOfParts>
    <vt:vector size="4" baseType="lpstr">
      <vt:lpstr>Office-téma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Gabor</dc:creator>
  <cp:lastModifiedBy>Gabor</cp:lastModifiedBy>
  <cp:revision>1</cp:revision>
  <dcterms:created xsi:type="dcterms:W3CDTF">2017-02-14T07:11:05Z</dcterms:created>
  <dcterms:modified xsi:type="dcterms:W3CDTF">2017-02-14T07:11:10Z</dcterms:modified>
</cp:coreProperties>
</file>