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DBB3-6B6F-4435-AFE4-A61268F20492}" type="datetimeFigureOut">
              <a:rPr lang="hu-HU" smtClean="0"/>
              <a:t>2021. 10. 14.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0DA-2554-45BA-B2FA-F395CCCC60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DBB3-6B6F-4435-AFE4-A61268F20492}" type="datetimeFigureOut">
              <a:rPr lang="hu-HU" smtClean="0"/>
              <a:t>2021. 10. 14.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0DA-2554-45BA-B2FA-F395CCCC60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DBB3-6B6F-4435-AFE4-A61268F20492}" type="datetimeFigureOut">
              <a:rPr lang="hu-HU" smtClean="0"/>
              <a:t>2021. 10. 14.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0DA-2554-45BA-B2FA-F395CCCC60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DBB3-6B6F-4435-AFE4-A61268F20492}" type="datetimeFigureOut">
              <a:rPr lang="hu-HU" smtClean="0"/>
              <a:t>2021. 10. 14.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0DA-2554-45BA-B2FA-F395CCCC60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DBB3-6B6F-4435-AFE4-A61268F20492}" type="datetimeFigureOut">
              <a:rPr lang="hu-HU" smtClean="0"/>
              <a:t>2021. 10. 14.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0DA-2554-45BA-B2FA-F395CCCC60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DBB3-6B6F-4435-AFE4-A61268F20492}" type="datetimeFigureOut">
              <a:rPr lang="hu-HU" smtClean="0"/>
              <a:t>2021. 10. 14.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0DA-2554-45BA-B2FA-F395CCCC60BE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DBB3-6B6F-4435-AFE4-A61268F20492}" type="datetimeFigureOut">
              <a:rPr lang="hu-HU" smtClean="0"/>
              <a:t>2021. 10. 14.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0DA-2554-45BA-B2FA-F395CCCC60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DBB3-6B6F-4435-AFE4-A61268F20492}" type="datetimeFigureOut">
              <a:rPr lang="hu-HU" smtClean="0"/>
              <a:t>2021. 10. 14.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0DA-2554-45BA-B2FA-F395CCCC60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DBB3-6B6F-4435-AFE4-A61268F20492}" type="datetimeFigureOut">
              <a:rPr lang="hu-HU" smtClean="0"/>
              <a:t>2021. 10. 14.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0DA-2554-45BA-B2FA-F395CCCC60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DBB3-6B6F-4435-AFE4-A61268F20492}" type="datetimeFigureOut">
              <a:rPr lang="hu-HU" smtClean="0"/>
              <a:t>2021. 10. 14.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8650DA-2554-45BA-B2FA-F395CCCC60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DBB3-6B6F-4435-AFE4-A61268F20492}" type="datetimeFigureOut">
              <a:rPr lang="hu-HU" smtClean="0"/>
              <a:t>2021. 10. 14.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650DA-2554-45BA-B2FA-F395CCCC60B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46DBB3-6B6F-4435-AFE4-A61268F20492}" type="datetimeFigureOut">
              <a:rPr lang="hu-HU" smtClean="0"/>
              <a:t>2021. 10. 14.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98650DA-2554-45BA-B2FA-F395CCCC60B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" Type="http://schemas.openxmlformats.org/officeDocument/2006/relationships/image" Target="../media/image6.jp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2" Type="http://schemas.openxmlformats.org/officeDocument/2006/relationships/image" Target="../media/image5.jp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4.jpeg"/><Relationship Id="rId18" Type="http://schemas.openxmlformats.org/officeDocument/2006/relationships/image" Target="../media/image38.jpeg"/><Relationship Id="rId3" Type="http://schemas.openxmlformats.org/officeDocument/2006/relationships/image" Target="../media/image30.jpg"/><Relationship Id="rId21" Type="http://schemas.openxmlformats.org/officeDocument/2006/relationships/image" Target="../media/image41.jpeg"/><Relationship Id="rId7" Type="http://schemas.openxmlformats.org/officeDocument/2006/relationships/image" Target="../media/image20.jpeg"/><Relationship Id="rId12" Type="http://schemas.openxmlformats.org/officeDocument/2006/relationships/image" Target="../media/image8.jpeg"/><Relationship Id="rId17" Type="http://schemas.openxmlformats.org/officeDocument/2006/relationships/image" Target="../media/image37.jpeg"/><Relationship Id="rId2" Type="http://schemas.openxmlformats.org/officeDocument/2006/relationships/image" Target="../media/image23.jpeg"/><Relationship Id="rId16" Type="http://schemas.openxmlformats.org/officeDocument/2006/relationships/image" Target="../media/image36.jpeg"/><Relationship Id="rId20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2.jpeg"/><Relationship Id="rId5" Type="http://schemas.openxmlformats.org/officeDocument/2006/relationships/image" Target="../media/image21.jpeg"/><Relationship Id="rId15" Type="http://schemas.openxmlformats.org/officeDocument/2006/relationships/image" Target="../media/image7.jpeg"/><Relationship Id="rId23" Type="http://schemas.openxmlformats.org/officeDocument/2006/relationships/image" Target="../media/image43.jpeg"/><Relationship Id="rId10" Type="http://schemas.openxmlformats.org/officeDocument/2006/relationships/image" Target="../media/image6.jpg"/><Relationship Id="rId19" Type="http://schemas.openxmlformats.org/officeDocument/2006/relationships/image" Target="../media/image39.jpeg"/><Relationship Id="rId4" Type="http://schemas.openxmlformats.org/officeDocument/2006/relationships/image" Target="../media/image31.jpeg"/><Relationship Id="rId9" Type="http://schemas.openxmlformats.org/officeDocument/2006/relationships/image" Target="../media/image33.jpeg"/><Relationship Id="rId14" Type="http://schemas.openxmlformats.org/officeDocument/2006/relationships/image" Target="../media/image35.jpeg"/><Relationship Id="rId22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504" y="1412776"/>
            <a:ext cx="4392488" cy="891530"/>
          </a:xfrm>
        </p:spPr>
        <p:txBody>
          <a:bodyPr>
            <a:normAutofit fontScale="90000"/>
          </a:bodyPr>
          <a:lstStyle/>
          <a:p>
            <a:r>
              <a:rPr lang="hu-HU" dirty="0"/>
              <a:t>„</a:t>
            </a:r>
            <a:r>
              <a:rPr lang="hu-HU" sz="4400" b="1" dirty="0"/>
              <a:t>Mindenünk a fa” 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 rot="19140000">
            <a:off x="-223008" y="3724261"/>
            <a:ext cx="6511131" cy="329259"/>
          </a:xfrm>
        </p:spPr>
        <p:txBody>
          <a:bodyPr/>
          <a:lstStyle/>
          <a:p>
            <a:pPr algn="ctr"/>
            <a:r>
              <a:rPr lang="hu-HU" dirty="0"/>
              <a:t>Alapítvány a Dürer Albert Általános Iskoláért</a:t>
            </a:r>
          </a:p>
        </p:txBody>
      </p:sp>
      <p:pic>
        <p:nvPicPr>
          <p:cNvPr id="4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7524328" y="5109784"/>
            <a:ext cx="1440160" cy="1728192"/>
          </a:xfrm>
          <a:prstGeom prst="rect">
            <a:avLst/>
          </a:prstGeom>
        </p:spPr>
      </p:pic>
      <p:pic>
        <p:nvPicPr>
          <p:cNvPr id="1026" name="Picture 2" descr="Dürer Albert Általános Iskola, Gyula - épülettá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407237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2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8"/>
            <a:ext cx="9144000" cy="6858000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50" y="2831829"/>
            <a:ext cx="690803" cy="69080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087" y="1535998"/>
            <a:ext cx="634380" cy="634380"/>
          </a:xfrm>
          <a:prstGeom prst="rect">
            <a:avLst/>
          </a:prstGeom>
        </p:spPr>
      </p:pic>
      <p:pic>
        <p:nvPicPr>
          <p:cNvPr id="14" name="Kép 13" descr="Magas, nyírott Rimini fagyal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" b="14148"/>
          <a:stretch/>
        </p:blipFill>
        <p:spPr bwMode="auto">
          <a:xfrm rot="1012178">
            <a:off x="832082" y="3650116"/>
            <a:ext cx="1895517" cy="471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Kép 15" descr="Magas, nyírott Rimini fagyal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" b="14148"/>
          <a:stretch/>
        </p:blipFill>
        <p:spPr bwMode="auto">
          <a:xfrm rot="319859">
            <a:off x="2717803" y="4038777"/>
            <a:ext cx="1895517" cy="471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68" y="2693691"/>
            <a:ext cx="691332" cy="55361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95" y="2900464"/>
            <a:ext cx="885905" cy="531543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28" y="2739914"/>
            <a:ext cx="750756" cy="903186"/>
          </a:xfrm>
          <a:prstGeom prst="rect">
            <a:avLst/>
          </a:prstGeom>
        </p:spPr>
      </p:pic>
      <p:pic>
        <p:nvPicPr>
          <p:cNvPr id="21" name="Kép 20" descr="KertVarázs kertészeti webáruház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6"/>
          <a:stretch/>
        </p:blipFill>
        <p:spPr bwMode="auto">
          <a:xfrm>
            <a:off x="4366924" y="2276871"/>
            <a:ext cx="635381" cy="11104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Kép 22" descr="D:\pályázat képek\meteorológiai állomás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24568" r="19312" b="25159"/>
          <a:stretch/>
        </p:blipFill>
        <p:spPr bwMode="auto">
          <a:xfrm>
            <a:off x="4931525" y="2184591"/>
            <a:ext cx="524780" cy="405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44" y="1889237"/>
            <a:ext cx="634380" cy="634380"/>
          </a:xfrm>
          <a:prstGeom prst="rect">
            <a:avLst/>
          </a:prstGeom>
        </p:spPr>
      </p:pic>
      <p:pic>
        <p:nvPicPr>
          <p:cNvPr id="25" name="Kép 24" descr="31 Játékok udvarra ideas in 2021 | játékok, udvar, gyerekek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23925" r="25594" b="9472"/>
          <a:stretch/>
        </p:blipFill>
        <p:spPr bwMode="auto">
          <a:xfrm>
            <a:off x="4764292" y="3238530"/>
            <a:ext cx="1003255" cy="733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Kép 27" descr="Hogyan csökkentsük az autógumi temető „tetemeit”? – szelektalok.hu – Amit a  szelektív hulladékgyűjtésről tudni kell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3" t="53775" r="18831"/>
          <a:stretch/>
        </p:blipFill>
        <p:spPr bwMode="auto">
          <a:xfrm>
            <a:off x="4564784" y="2928191"/>
            <a:ext cx="1033436" cy="3185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Kép 28" descr="Ezekkel lesz a kert a gyerek kedvenc helye ezentúl: 8 házi ötlet, amit  tuti, hogy imádna - Gyerek | Femina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2" t="36033" r="16639" b="11061"/>
          <a:stretch/>
        </p:blipFill>
        <p:spPr bwMode="auto">
          <a:xfrm>
            <a:off x="6023123" y="3015329"/>
            <a:ext cx="940620" cy="833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2" y="2870397"/>
            <a:ext cx="470835" cy="642219"/>
          </a:xfrm>
          <a:prstGeom prst="rect">
            <a:avLst/>
          </a:prstGeom>
        </p:spPr>
      </p:pic>
      <p:pic>
        <p:nvPicPr>
          <p:cNvPr id="31" name="Kép 30" descr="POLYBALL labdajáték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3" t="22340" r="35832" b="10375"/>
          <a:stretch/>
        </p:blipFill>
        <p:spPr bwMode="auto">
          <a:xfrm>
            <a:off x="6954082" y="2419722"/>
            <a:ext cx="520313" cy="1191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Kép 33" descr="Kertépítő megoldások autógumival - Ankert - Anna kertje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8" t="11575" r="11376"/>
          <a:stretch/>
        </p:blipFill>
        <p:spPr bwMode="auto">
          <a:xfrm>
            <a:off x="4416709" y="3330054"/>
            <a:ext cx="531835" cy="513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93" y="2391954"/>
            <a:ext cx="1118230" cy="798736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60" y="2700988"/>
            <a:ext cx="1043608" cy="782706"/>
          </a:xfrm>
          <a:prstGeom prst="rect">
            <a:avLst/>
          </a:prstGeom>
        </p:spPr>
      </p:pic>
      <p:pic>
        <p:nvPicPr>
          <p:cNvPr id="35" name="Kép 34" descr="Kertépítő megoldások autógumival - Ankert - Anna kertje"/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8" t="11575" r="11376"/>
          <a:stretch/>
        </p:blipFill>
        <p:spPr bwMode="auto">
          <a:xfrm>
            <a:off x="4394234" y="3762159"/>
            <a:ext cx="535749" cy="4568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Kép 21" descr="Madarak és fák napja – A JuGyu Gyaksuli Könyvtári Blogja"/>
          <p:cNvPicPr/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12889"/>
          <a:stretch/>
        </p:blipFill>
        <p:spPr bwMode="auto">
          <a:xfrm>
            <a:off x="2782662" y="1421408"/>
            <a:ext cx="2235200" cy="1905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65" y="3066643"/>
            <a:ext cx="638410" cy="765124"/>
          </a:xfrm>
          <a:prstGeom prst="rect">
            <a:avLst/>
          </a:prstGeom>
        </p:spPr>
      </p:pic>
      <p:pic>
        <p:nvPicPr>
          <p:cNvPr id="33" name="Kép 32" descr="Kertépítő megoldások autógumival - Ankert - Anna kertje"/>
          <p:cNvPicPr/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8" t="11575" r="11376"/>
          <a:stretch/>
        </p:blipFill>
        <p:spPr bwMode="auto">
          <a:xfrm>
            <a:off x="4311566" y="3058525"/>
            <a:ext cx="573485" cy="528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25" y="3066643"/>
            <a:ext cx="685415" cy="685415"/>
          </a:xfrm>
          <a:prstGeom prst="rect">
            <a:avLst/>
          </a:prstGeom>
        </p:spPr>
      </p:pic>
      <p:pic>
        <p:nvPicPr>
          <p:cNvPr id="27" name="Kép 26" descr="Kerti bútor készlet PIKNIK lakkozott - 160 cm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12" y="3267472"/>
            <a:ext cx="925618" cy="77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466" y="3490183"/>
            <a:ext cx="351475" cy="415994"/>
          </a:xfrm>
          <a:prstGeom prst="rect">
            <a:avLst/>
          </a:prstGeom>
        </p:spPr>
      </p:pic>
      <p:pic>
        <p:nvPicPr>
          <p:cNvPr id="26" name="Kép 25" descr="Kerti bútor készlet PIKNIK lakkozott - 160 cm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67" y="3134808"/>
            <a:ext cx="978342" cy="77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76" y="3392294"/>
            <a:ext cx="425968" cy="42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9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Madarak és fák napja – A JuGyu Gyaksuli Könyvtári Blogj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12889"/>
          <a:stretch/>
        </p:blipFill>
        <p:spPr bwMode="auto">
          <a:xfrm>
            <a:off x="2851573" y="1416900"/>
            <a:ext cx="2413744" cy="24646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12" y="2815413"/>
            <a:ext cx="851587" cy="51095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25" y="3020799"/>
            <a:ext cx="1043608" cy="78270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54796"/>
            <a:ext cx="691332" cy="55361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9" y="2632811"/>
            <a:ext cx="1118230" cy="79873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50" y="2996952"/>
            <a:ext cx="669209" cy="100775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93" y="2996952"/>
            <a:ext cx="776091" cy="116870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56" y="2649234"/>
            <a:ext cx="951574" cy="1116937"/>
          </a:xfrm>
          <a:prstGeom prst="rect">
            <a:avLst/>
          </a:prstGeom>
        </p:spPr>
      </p:pic>
      <p:pic>
        <p:nvPicPr>
          <p:cNvPr id="15" name="Kép 14" descr="KertVarázs kertészeti webáruház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6"/>
          <a:stretch/>
        </p:blipFill>
        <p:spPr bwMode="auto">
          <a:xfrm>
            <a:off x="4229923" y="2026118"/>
            <a:ext cx="751275" cy="13854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Kép 19" descr="Magas, nyírott Rimini fagyal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" b="14148"/>
          <a:stretch/>
        </p:blipFill>
        <p:spPr bwMode="auto">
          <a:xfrm rot="4245819">
            <a:off x="-359425" y="4244379"/>
            <a:ext cx="1895517" cy="471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Kép 20" descr="Magas, nyírott Rimini fagyal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" b="14148"/>
          <a:stretch/>
        </p:blipFill>
        <p:spPr bwMode="auto">
          <a:xfrm rot="4139532">
            <a:off x="208821" y="5803454"/>
            <a:ext cx="1895517" cy="471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" y="2268165"/>
            <a:ext cx="743268" cy="1013817"/>
          </a:xfrm>
          <a:prstGeom prst="rect">
            <a:avLst/>
          </a:prstGeom>
        </p:spPr>
      </p:pic>
      <p:pic>
        <p:nvPicPr>
          <p:cNvPr id="25" name="Kép 24" descr="D:\pályázat képek\meteorológiai állomás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24568" r="19312" b="25159"/>
          <a:stretch/>
        </p:blipFill>
        <p:spPr bwMode="auto">
          <a:xfrm>
            <a:off x="5074989" y="1642220"/>
            <a:ext cx="1119138" cy="533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44" y="1889237"/>
            <a:ext cx="634380" cy="63438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85" y="1652940"/>
            <a:ext cx="634380" cy="634380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18" y="4439336"/>
            <a:ext cx="620688" cy="620688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82" y="3915072"/>
            <a:ext cx="620688" cy="620688"/>
          </a:xfrm>
          <a:prstGeom prst="rect">
            <a:avLst/>
          </a:prstGeom>
        </p:spPr>
      </p:pic>
      <p:pic>
        <p:nvPicPr>
          <p:cNvPr id="30" name="Kép 29" descr="31 Játékok udvarra ideas in 2021 | játékok, udvar, gyerekek"/>
          <p:cNvPicPr/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23925" r="25594" b="9472"/>
          <a:stretch/>
        </p:blipFill>
        <p:spPr bwMode="auto">
          <a:xfrm>
            <a:off x="4821629" y="3956595"/>
            <a:ext cx="1723888" cy="9709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Kép 32" descr="Hogyan csökkentsük az autógumi temető „tetemeit”? – szelektalok.hu – Amit a  szelektív hulladékgyűjtésről tudni kell"/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3" t="53775" r="18831"/>
          <a:stretch/>
        </p:blipFill>
        <p:spPr bwMode="auto">
          <a:xfrm>
            <a:off x="4162157" y="2952228"/>
            <a:ext cx="1383528" cy="6400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Kép 33" descr="Ezekkel lesz a kert a gyerek kedvenc helye ezentúl: 8 házi ötlet, amit  tuti, hogy imádna - Gyerek | Femina"/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2" t="36033" r="16639" b="11061"/>
          <a:stretch/>
        </p:blipFill>
        <p:spPr bwMode="auto">
          <a:xfrm>
            <a:off x="6020832" y="3299791"/>
            <a:ext cx="1403131" cy="9327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Kép 34" descr="POLYBALL labdajáték"/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3" t="22340" r="35832" b="10375"/>
          <a:stretch/>
        </p:blipFill>
        <p:spPr bwMode="auto">
          <a:xfrm>
            <a:off x="7679935" y="2359464"/>
            <a:ext cx="604045" cy="14706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Kép 36" descr="Kertépítő megoldások autógumival - Ankert - Anna kertje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8" t="11575" r="11376"/>
          <a:stretch/>
        </p:blipFill>
        <p:spPr bwMode="auto">
          <a:xfrm>
            <a:off x="4656671" y="6132537"/>
            <a:ext cx="836635" cy="639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Kép 37" descr="Kertépítő megoldások autógumival - Ankert - Anna kertje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8" t="11575" r="11376"/>
          <a:stretch/>
        </p:blipFill>
        <p:spPr bwMode="auto">
          <a:xfrm>
            <a:off x="4218037" y="4688721"/>
            <a:ext cx="836635" cy="639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Kép 39" descr="Kertépítő megoldások autógumival - Ankert - Anna kertje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8" t="11575" r="11376"/>
          <a:stretch/>
        </p:blipFill>
        <p:spPr bwMode="auto">
          <a:xfrm>
            <a:off x="4134693" y="3808051"/>
            <a:ext cx="836635" cy="639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Kép 38" descr="Kertépítő megoldások autógumival - Ankert - Anna kertje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8" t="11575" r="11376"/>
          <a:stretch/>
        </p:blipFill>
        <p:spPr bwMode="auto">
          <a:xfrm>
            <a:off x="5032793" y="5383138"/>
            <a:ext cx="836635" cy="639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Kép 18" descr="Madarak és fák napja – A JuGyu Gyaksuli Könyvtári Blogj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12889"/>
          <a:stretch/>
        </p:blipFill>
        <p:spPr bwMode="auto">
          <a:xfrm>
            <a:off x="2471781" y="1272855"/>
            <a:ext cx="2334401" cy="24006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68" y="3219046"/>
            <a:ext cx="951574" cy="1116937"/>
          </a:xfrm>
          <a:prstGeom prst="rect">
            <a:avLst/>
          </a:prstGeom>
        </p:spPr>
      </p:pic>
      <p:pic>
        <p:nvPicPr>
          <p:cNvPr id="31" name="Kép 30" descr="Kerti bútor készlet PIKNIK lakkozott - 160 cm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23" y="3507779"/>
            <a:ext cx="1074485" cy="972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Kép 31" descr="Kerti bútor készlet PIKNIK lakkozott - 160 cm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61" y="3987269"/>
            <a:ext cx="1334779" cy="1221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41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" name="Kép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4" b="30263"/>
          <a:stretch/>
        </p:blipFill>
        <p:spPr bwMode="auto">
          <a:xfrm>
            <a:off x="5844930" y="2767951"/>
            <a:ext cx="665247" cy="640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Kép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4" b="30263"/>
          <a:stretch/>
        </p:blipFill>
        <p:spPr bwMode="auto">
          <a:xfrm>
            <a:off x="6042936" y="3252904"/>
            <a:ext cx="891513" cy="640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Kép 14" descr="Borostyá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2"/>
          <a:stretch/>
        </p:blipFill>
        <p:spPr bwMode="auto">
          <a:xfrm>
            <a:off x="-2897" y="2002048"/>
            <a:ext cx="984273" cy="24697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Kép 15" descr="Magas, nyírott Rimini fagyal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" b="14148"/>
          <a:stretch/>
        </p:blipFill>
        <p:spPr bwMode="auto">
          <a:xfrm>
            <a:off x="1944873" y="3088403"/>
            <a:ext cx="1349579" cy="3405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Kép 17" descr="Válogasson kedvére Gömbkoronájú fáink között!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8" t="12639" r="15714" b="4089"/>
          <a:stretch/>
        </p:blipFill>
        <p:spPr bwMode="auto">
          <a:xfrm>
            <a:off x="7177020" y="2137903"/>
            <a:ext cx="536530" cy="1053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Kép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4" b="30263"/>
          <a:stretch/>
        </p:blipFill>
        <p:spPr bwMode="auto">
          <a:xfrm>
            <a:off x="6611146" y="2951376"/>
            <a:ext cx="648072" cy="442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Kép 12" descr="Build compose yourself - utasítások egyszerű lépésekben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" t="23202" r="8876" b="23760"/>
          <a:stretch/>
        </p:blipFill>
        <p:spPr bwMode="auto">
          <a:xfrm>
            <a:off x="7220997" y="2788098"/>
            <a:ext cx="1045043" cy="448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Kép 18" descr="Magas, nyírott Rimini fagyal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4" b="14148"/>
          <a:stretch/>
        </p:blipFill>
        <p:spPr bwMode="auto">
          <a:xfrm>
            <a:off x="0" y="4746335"/>
            <a:ext cx="2645722" cy="918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39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1454" y="-1141455"/>
            <a:ext cx="6861088" cy="9144002"/>
          </a:xfrm>
        </p:spPr>
      </p:pic>
    </p:spTree>
    <p:extLst>
      <p:ext uri="{BB962C8B-B14F-4D97-AF65-F5344CB8AC3E}">
        <p14:creationId xmlns:p14="http://schemas.microsoft.com/office/powerpoint/2010/main" val="34131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0342" y="-1150342"/>
            <a:ext cx="6902052" cy="9202737"/>
          </a:xfrm>
        </p:spPr>
      </p:pic>
    </p:spTree>
    <p:extLst>
      <p:ext uri="{BB962C8B-B14F-4D97-AF65-F5344CB8AC3E}">
        <p14:creationId xmlns:p14="http://schemas.microsoft.com/office/powerpoint/2010/main" val="4613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ögek">
  <a:themeElements>
    <a:clrScheme name="Szögek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Szög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zöge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187</TotalTime>
  <Words>11</Words>
  <Application>Microsoft Office PowerPoint</Application>
  <PresentationFormat>Diavetítés a képernyőre (4:3 oldalarány)</PresentationFormat>
  <Paragraphs>2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Arial</vt:lpstr>
      <vt:lpstr>Franklin Gothic Book</vt:lpstr>
      <vt:lpstr>Franklin Gothic Medium</vt:lpstr>
      <vt:lpstr>Tunga</vt:lpstr>
      <vt:lpstr>Wingdings</vt:lpstr>
      <vt:lpstr>Szögek</vt:lpstr>
      <vt:lpstr>„Mindenünk a fa” 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„Mindenünk a fa”</dc:title>
  <dc:creator>tanari3</dc:creator>
  <cp:lastModifiedBy>Horváthné Vidéki Erzsébet Judit</cp:lastModifiedBy>
  <cp:revision>23</cp:revision>
  <dcterms:created xsi:type="dcterms:W3CDTF">2021-10-14T09:59:57Z</dcterms:created>
  <dcterms:modified xsi:type="dcterms:W3CDTF">2021-10-14T18:29:11Z</dcterms:modified>
</cp:coreProperties>
</file>